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3"/>
    <p:sldId id="258" r:id="rId4"/>
    <p:sldId id="261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1" r:id="rId14"/>
    <p:sldId id="272" r:id="rId15"/>
    <p:sldId id="273" r:id="rId16"/>
    <p:sldId id="270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BB320-0212-4948-897E-D3770E6D1D9A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D3190-56AE-416D-8C0A-6E423F8253A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alphaModFix amt="4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3" t="8363"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CAFAF-F440-4BEA-83C0-06215780B21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corowina.ucoz.com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9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5536" y="1700808"/>
            <a:ext cx="8424936" cy="1470025"/>
          </a:xfrm>
        </p:spPr>
        <p:txBody>
          <a:bodyPr>
            <a:normAutofit/>
          </a:bodyPr>
          <a:lstStyle/>
          <a:p>
            <a:r>
              <a:rPr lang="ru-RU" sz="43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«Всё бывает в первый раз …»</a:t>
            </a:r>
            <a:endParaRPr lang="ru-RU" sz="43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267744" y="4581128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Выпускной в старшей группе «Звездочки»</a:t>
            </a:r>
            <a:endParaRPr lang="ru-RU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r"/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Подготовил воспитатель </a:t>
            </a:r>
            <a:endParaRPr lang="ru-RU" sz="2400" b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r"/>
            <a:r>
              <a:rPr lang="ru-RU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Гончарова И.В.</a:t>
            </a:r>
            <a:endParaRPr lang="ru-RU" sz="2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06. ПЕРВОКЛАШ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267200" y="3068960"/>
            <a:ext cx="609600" cy="6096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6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Детский 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сад наш, до свиданья!</a:t>
            </a:r>
            <a:b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Мы уходим в первый класс!</a:t>
            </a:r>
            <a:b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Хоть и грустно расставанье, </a:t>
            </a:r>
            <a:b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Не волнуйся ты за нас!</a:t>
            </a:r>
            <a:b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Мы уже не детвора</a:t>
            </a:r>
            <a:b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В школу нам идти пора.</a:t>
            </a:r>
            <a:b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И в прощальный этот час</a:t>
            </a:r>
            <a:b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Наша песенка для </a:t>
            </a: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Вас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!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416490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69" y="3392463"/>
            <a:ext cx="4104456" cy="3078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7036" y="2330000"/>
            <a:ext cx="5033533" cy="3775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Объект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374" y="116632"/>
            <a:ext cx="3838273" cy="2878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«Вручение дипломов»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3494517" cy="26208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06368"/>
            <a:ext cx="3665381" cy="2749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245" y="1106368"/>
            <a:ext cx="3600400" cy="27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11" y="3902344"/>
            <a:ext cx="3552394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886538"/>
            <a:ext cx="3521365" cy="26410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000"/>
    </mc:Choice>
    <mc:Fallback>
      <p:transition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Объект 1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87" y="199655"/>
            <a:ext cx="4392488" cy="32943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Объект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40472"/>
            <a:ext cx="4422457" cy="3316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Объект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91301"/>
            <a:ext cx="3438910" cy="3631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Объект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649" y="188640"/>
            <a:ext cx="3312368" cy="37250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b="1" dirty="0" smtClean="0"/>
            </a:b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Пусть кружится вальс»</a:t>
            </a:r>
            <a:b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1" y="1052736"/>
            <a:ext cx="3953413" cy="2965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Объект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24744"/>
            <a:ext cx="3960440" cy="29703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Объект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27" y="3907605"/>
            <a:ext cx="3933857" cy="29503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0"/>
    </mc:Choice>
    <mc:Fallback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32656"/>
            <a:ext cx="5544616" cy="6052204"/>
          </a:xfrm>
          <a:prstGeom prst="ellipse">
            <a:avLst/>
          </a:prstGeom>
          <a:ln w="635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Спасибо </a:t>
            </a:r>
            <a:endParaRPr lang="ru-RU" sz="6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за </a:t>
            </a:r>
            <a:endParaRPr lang="ru-RU" sz="6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6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в</a:t>
            </a:r>
            <a:r>
              <a:rPr lang="ru-RU" sz="6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нимание!</a:t>
            </a:r>
            <a:endParaRPr lang="ru-RU" sz="6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800" dirty="0" smtClean="0"/>
          </a:p>
          <a:p>
            <a:pPr marL="0" indent="0" algn="ctr">
              <a:buNone/>
            </a:pPr>
            <a:endParaRPr lang="ru-RU" sz="11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sz="11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 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жизни каждого человека </a:t>
            </a:r>
            <a:endParaRPr lang="ru-RU" sz="3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бывает 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что-то в первый раз: </a:t>
            </a:r>
            <a:endParaRPr lang="ru-RU" sz="3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первые шаги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ru-RU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первое 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слово, </a:t>
            </a:r>
            <a:endParaRPr lang="ru-RU" sz="3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первый 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раз в первый класс. </a:t>
            </a:r>
            <a:endParaRPr lang="ru-RU" sz="3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Вот 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и сегодня у В</a:t>
            </a:r>
            <a:r>
              <a:rPr lang="ru-RU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аших 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детей </a:t>
            </a:r>
            <a:r>
              <a:rPr lang="ru-RU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–</a:t>
            </a:r>
            <a:endParaRPr lang="ru-RU" sz="36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ru-RU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первый выпускной бал… </a:t>
            </a:r>
            <a:endParaRPr lang="ru-RU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sz="28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/>
    </mc:Choice>
    <mc:Fallback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38338"/>
          </a:xfrm>
        </p:spPr>
        <p:txBody>
          <a:bodyPr>
            <a:normAutofit fontScale="90000"/>
          </a:bodyPr>
          <a:lstStyle/>
          <a:p>
            <a:br>
              <a:rPr lang="ru-RU" sz="2400" dirty="0" smtClean="0"/>
            </a:br>
            <a:br>
              <a:rPr lang="ru-RU" sz="2400" dirty="0"/>
            </a:br>
            <a:br>
              <a:rPr lang="ru-RU" sz="2400" dirty="0" smtClean="0"/>
            </a:br>
            <a:r>
              <a:rPr lang="ru-RU" sz="27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На </a:t>
            </a:r>
            <a:r>
              <a:rPr lang="ru-RU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праздник радостный, чуть грустный </a:t>
            </a:r>
            <a:br>
              <a:rPr lang="ru-RU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Мы собрались в последний раз. </a:t>
            </a:r>
            <a:br>
              <a:rPr lang="ru-RU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Чтобы проститься с детским садом </a:t>
            </a:r>
            <a:br>
              <a:rPr lang="ru-RU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И проводить Вас в первый класс! </a:t>
            </a:r>
            <a:br>
              <a:rPr lang="ru-RU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А как нелегко расставаться нам с вами </a:t>
            </a:r>
            <a:br>
              <a:rPr lang="ru-RU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И вас из-под крылышка в свет выпускать! </a:t>
            </a:r>
            <a:br>
              <a:rPr lang="ru-RU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Вы стали родными, вы стали друзьями, </a:t>
            </a:r>
            <a:br>
              <a:rPr lang="ru-RU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И лучше вас, кажется, не отыскать.</a:t>
            </a:r>
            <a:br>
              <a:rPr lang="ru-RU" sz="27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ru-RU" sz="27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88004"/>
            <a:ext cx="4494360" cy="33699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«Наши выпускники»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782" y="1340768"/>
            <a:ext cx="6603578" cy="4952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Разве можно не любить детей,</a:t>
            </a:r>
            <a:b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Бескорыстно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, бережно и нежно!</a:t>
            </a:r>
            <a:b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Дети 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– наше счастье на земле,</a:t>
            </a:r>
            <a:b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Наша 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совесть, радость и надежда!</a:t>
            </a:r>
            <a:b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Уходят дети!</a:t>
            </a:r>
            <a:endParaRPr lang="ru-RU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Знаем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, что так надо,</a:t>
            </a:r>
            <a:b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И 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все же в горле </a:t>
            </a:r>
            <a:r>
              <a:rPr lang="ru-RU" b="1">
                <a:solidFill>
                  <a:srgbClr val="7030A0"/>
                </a:solidFill>
                <a:latin typeface="Comic Sans MS" panose="030F0702030302020204" pitchFamily="66" charset="0"/>
              </a:rPr>
              <a:t>у </a:t>
            </a:r>
            <a:r>
              <a:rPr lang="ru-RU" b="1" smtClean="0">
                <a:solidFill>
                  <a:srgbClr val="7030A0"/>
                </a:solidFill>
                <a:latin typeface="Comic Sans MS" panose="030F0702030302020204" pitchFamily="66" charset="0"/>
              </a:rPr>
              <a:t>нас 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комок.</a:t>
            </a:r>
            <a:b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Детсад 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и куклы в прошлом оставляют,</a:t>
            </a:r>
            <a:b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Звенит </a:t>
            </a:r>
            <a:r>
              <a:rPr lang="ru-RU" b="1" dirty="0">
                <a:solidFill>
                  <a:srgbClr val="7030A0"/>
                </a:solidFill>
                <a:latin typeface="Comic Sans MS" panose="030F0702030302020204" pitchFamily="66" charset="0"/>
              </a:rPr>
              <a:t>неумолкающий звонок! </a:t>
            </a:r>
            <a:endParaRPr lang="ru-RU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Песня</a:t>
            </a:r>
            <a:br>
              <a:rPr lang="ru-RU" sz="32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«Детский сад»</a:t>
            </a:r>
            <a:br>
              <a:rPr lang="ru-RU" sz="32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endParaRPr lang="ru-RU" sz="32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3960440" cy="29696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852936"/>
            <a:ext cx="4457469" cy="3343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«У нас в гостях Бяка-Забияка …»</a:t>
            </a:r>
            <a:endParaRPr lang="ru-RU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18394"/>
            <a:ext cx="3840425" cy="2880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91" y="1124744"/>
            <a:ext cx="4070581" cy="30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324" y="3645024"/>
            <a:ext cx="3449357" cy="2587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00"/>
    </mc:Choice>
    <mc:Fallback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бъект 1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Скоро в школу вы пойдете, просим не </a:t>
            </a:r>
            <a:r>
              <a:rPr lang="ru-RU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лениться</a:t>
            </a:r>
            <a:endParaRPr lang="ru-RU" sz="3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Мы </a:t>
            </a:r>
            <a:r>
              <a:rPr lang="ru-RU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желаем вам, ребята, хорошо учиться.</a:t>
            </a:r>
            <a:endParaRPr lang="ru-RU" sz="3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Желаем </a:t>
            </a:r>
            <a:r>
              <a:rPr lang="ru-RU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вам учиться, пятёрки получать! </a:t>
            </a:r>
            <a:br>
              <a:rPr lang="ru-RU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И </a:t>
            </a:r>
            <a:r>
              <a:rPr lang="ru-RU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детский садик «Березка» почаще вспоминать.</a:t>
            </a:r>
            <a:endParaRPr lang="ru-RU" sz="3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Вы </a:t>
            </a:r>
            <a:r>
              <a:rPr lang="ru-RU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о нас не забывайте в детский сад </a:t>
            </a:r>
            <a:endParaRPr lang="ru-RU" sz="3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к </a:t>
            </a:r>
            <a:r>
              <a:rPr lang="ru-RU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нам прибегайте</a:t>
            </a:r>
            <a:br>
              <a:rPr lang="ru-RU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ru-RU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Будем </a:t>
            </a:r>
            <a:r>
              <a:rPr lang="ru-RU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вместе мы играть, </a:t>
            </a:r>
            <a:endParaRPr lang="ru-RU" sz="30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30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книжки </a:t>
            </a:r>
            <a:r>
              <a:rPr lang="ru-RU" sz="3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школьные читать.</a:t>
            </a:r>
            <a:endParaRPr lang="ru-RU" sz="30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0"/>
    </mc:Choice>
    <mc:Fallback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5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86695"/>
            <a:ext cx="3735522" cy="28009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4664"/>
            <a:ext cx="3953413" cy="29650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Объект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573016"/>
            <a:ext cx="3686538" cy="276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TIMING" val="|2|1.8|2.9|1.9"/>
</p:tagLst>
</file>

<file path=ppt/tags/tag10.xml><?xml version="1.0" encoding="utf-8"?>
<p:tagLst xmlns:p="http://schemas.openxmlformats.org/presentationml/2006/main">
  <p:tag name="TIMING" val="|0"/>
</p:tagLst>
</file>

<file path=ppt/tags/tag11.xml><?xml version="1.0" encoding="utf-8"?>
<p:tagLst xmlns:p="http://schemas.openxmlformats.org/presentationml/2006/main">
  <p:tag name="TIMING" val="|0|1.8|1.8|1.7"/>
</p:tagLst>
</file>

<file path=ppt/tags/tag12.xml><?xml version="1.0" encoding="utf-8"?>
<p:tagLst xmlns:p="http://schemas.openxmlformats.org/presentationml/2006/main">
  <p:tag name="TIMING" val="|0|2|1.9|2|1.9"/>
</p:tagLst>
</file>

<file path=ppt/tags/tag13.xml><?xml version="1.0" encoding="utf-8"?>
<p:tagLst xmlns:p="http://schemas.openxmlformats.org/presentationml/2006/main">
  <p:tag name="TIMING" val="|0|1.6|2.1|2.1"/>
</p:tagLst>
</file>

<file path=ppt/tags/tag14.xml><?xml version="1.0" encoding="utf-8"?>
<p:tagLst xmlns:p="http://schemas.openxmlformats.org/presentationml/2006/main">
  <p:tag name="TIMING" val="|1.4|2.3|2.4"/>
</p:tagLst>
</file>

<file path=ppt/tags/tag15.xml><?xml version="1.0" encoding="utf-8"?>
<p:tagLst xmlns:p="http://schemas.openxmlformats.org/presentationml/2006/main">
  <p:tag name="TIMING" val="|1.7"/>
</p:tagLst>
</file>

<file path=ppt/tags/tag16.xml><?xml version="1.0" encoding="utf-8"?>
<p:tagLst xmlns:p="http://schemas.openxmlformats.org/presentationml/2006/main">
  <p:tag name="TIMING" val="|0|1|1"/>
</p:tagLst>
</file>

<file path=ppt/tags/tag2.xml><?xml version="1.0" encoding="utf-8"?>
<p:tagLst xmlns:p="http://schemas.openxmlformats.org/presentationml/2006/main">
  <p:tag name="TIMING" val="|2|1|1|0.9|1|0.9"/>
</p:tagLst>
</file>

<file path=ppt/tags/tag3.xml><?xml version="1.0" encoding="utf-8"?>
<p:tagLst xmlns:p="http://schemas.openxmlformats.org/presentationml/2006/main">
  <p:tag name="TIMING" val="|0|1.9"/>
</p:tagLst>
</file>

<file path=ppt/tags/tag4.xml><?xml version="1.0" encoding="utf-8"?>
<p:tagLst xmlns:p="http://schemas.openxmlformats.org/presentationml/2006/main">
  <p:tag name="TIMING" val="|0"/>
</p:tagLst>
</file>

<file path=ppt/tags/tag5.xml><?xml version="1.0" encoding="utf-8"?>
<p:tagLst xmlns:p="http://schemas.openxmlformats.org/presentationml/2006/main">
  <p:tag name="TIMING" val="|0|4"/>
</p:tagLst>
</file>

<file path=ppt/tags/tag6.xml><?xml version="1.0" encoding="utf-8"?>
<p:tagLst xmlns:p="http://schemas.openxmlformats.org/presentationml/2006/main">
  <p:tag name="TIMING" val="|1.9|2"/>
</p:tagLst>
</file>

<file path=ppt/tags/tag7.xml><?xml version="1.0" encoding="utf-8"?>
<p:tagLst xmlns:p="http://schemas.openxmlformats.org/presentationml/2006/main">
  <p:tag name="TIMING" val="|1.7|1.1|1"/>
</p:tagLst>
</file>

<file path=ppt/tags/tag8.xml><?xml version="1.0" encoding="utf-8"?>
<p:tagLst xmlns:p="http://schemas.openxmlformats.org/presentationml/2006/main">
  <p:tag name="TIMING" val="|0|2|1.8|2|1.9|1.9"/>
</p:tagLst>
</file>

<file path=ppt/tags/tag9.xml><?xml version="1.0" encoding="utf-8"?>
<p:tagLst xmlns:p="http://schemas.openxmlformats.org/presentationml/2006/main">
  <p:tag name="TIMING" val="|0|1.9|1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1396</Words>
  <Application>WPS Presentation</Application>
  <PresentationFormat>Экран (4:3)</PresentationFormat>
  <Paragraphs>46</Paragraphs>
  <Slides>16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SimSun</vt:lpstr>
      <vt:lpstr>Wingdings</vt:lpstr>
      <vt:lpstr>Comic Sans MS</vt:lpstr>
      <vt:lpstr>Calibri</vt:lpstr>
      <vt:lpstr>Microsoft YaHei</vt:lpstr>
      <vt:lpstr/>
      <vt:lpstr>Arial Unicode MS</vt:lpstr>
      <vt:lpstr>Segoe Print</vt:lpstr>
      <vt:lpstr>Тема Office</vt:lpstr>
      <vt:lpstr>«Всё бывает в первый раз …»</vt:lpstr>
      <vt:lpstr>PowerPoint 演示文稿</vt:lpstr>
      <vt:lpstr>   На праздник радостный, чуть грустный  Мы собрались в последний раз.  Чтобы проститься с детским садом  И проводить Вас в первый класс!  А как нелегко расставаться нам с вами  И вас из-под крылышка в свет выпускать!  Вы стали родными, вы стали друзьями,  И лучше вас, кажется, не отыскать. </vt:lpstr>
      <vt:lpstr>«Наши выпускники»</vt:lpstr>
      <vt:lpstr>PowerPoint 演示文稿</vt:lpstr>
      <vt:lpstr> Песня «Детский сад» </vt:lpstr>
      <vt:lpstr>«У нас в гостях Бяка-Забияка …»</vt:lpstr>
      <vt:lpstr>PowerPoint 演示文稿</vt:lpstr>
      <vt:lpstr>PowerPoint 演示文稿</vt:lpstr>
      <vt:lpstr>PowerPoint 演示文稿</vt:lpstr>
      <vt:lpstr>PowerPoint 演示文稿</vt:lpstr>
      <vt:lpstr>«Вручение дипломов»</vt:lpstr>
      <vt:lpstr>PowerPoint 演示文稿</vt:lpstr>
      <vt:lpstr> «Пусть кружится вальс» 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Инна</cp:lastModifiedBy>
  <cp:revision>20</cp:revision>
  <dcterms:created xsi:type="dcterms:W3CDTF">2013-01-06T18:32:00Z</dcterms:created>
  <dcterms:modified xsi:type="dcterms:W3CDTF">2018-10-08T16:59:28Z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1049-10.2.0.5908</vt:lpwstr>
  </property>
</Properties>
</file>